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484edba5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484edba5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1.58 = </a:t>
            </a:r>
            <a:r>
              <a:rPr lang="en"/>
              <a:t>3e-6*86400*365/60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3c3e634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3c3e634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437df57b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437df57b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5854e46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5854e46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484edba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484edba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577f344d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577f344d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1fe2f96d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1fe2f96d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10/31/18 FREAKLY Meeting Update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Goals**, Problems, and Progress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**GHOULS</a:t>
            </a:r>
            <a:endParaRPr sz="1000"/>
          </a:p>
        </p:txBody>
      </p:sp>
      <p:pic>
        <p:nvPicPr>
          <p:cNvPr descr="Image result for jack o lantern engineering"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447" y="2148450"/>
            <a:ext cx="2820624" cy="280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017800"/>
            <a:ext cx="8293500" cy="3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Goal for this prototype/this semester: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eriod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Wake up system &amp; transmit based on power availability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Power system will communicate to MSP430 when it is allowed to wake up the Bluetooth chip and transmit.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MSP430 will decide whether to take the power system up on that offer.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If it does, it will power up the Bluetooth module, connect, TX data (not meaningful at this point) to aggregator, and then power down.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eriod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Acquire and store sensor data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If we get this early enough, integrate with Goal (a) to TX sensor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lphaLcPeriod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Documentation &amp; planning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Measure system performance &amp; power consumption enough to set semester 2 goals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191475"/>
            <a:ext cx="85206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</a:t>
            </a:r>
            <a:r>
              <a:rPr lang="en" sz="1000"/>
              <a:t>of Terror!!!</a:t>
            </a:r>
            <a:endParaRPr sz="1000"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987500"/>
            <a:ext cx="5684400" cy="4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Goal: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Charge battery using EH IC - DONE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Monitor power availability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■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How?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Will talk to Erik Welsh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The PMIC can probably do that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What voltages y’all want?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■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At the moment, I intend on using a regulator (PMIC) to keep a constant 3.3V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 result for frankenstein"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5800" y="882650"/>
            <a:ext cx="2400300" cy="3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12"/>
            <a:ext cx="9144001" cy="444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Solar Cell Short Circuit Current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6661425" y="1190325"/>
            <a:ext cx="2296500" cy="33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Lamp is comparable to sunlight at 5:00pm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at noon ~66% of datasheet value</a:t>
            </a:r>
            <a:endParaRPr/>
          </a:p>
        </p:txBody>
      </p:sp>
      <p:pic>
        <p:nvPicPr>
          <p:cNvPr id="112" name="Google Shape;112;p1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925" y="1017800"/>
            <a:ext cx="6446975" cy="398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Communications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379375" y="1017800"/>
            <a:ext cx="7561200" cy="37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/>
              <a:t>Goal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Wake and turn off based on power system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Connect and TX data to phone - DONE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Determine total power consumption per transmission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Peak current draw: 180mV/15ohm = 12 mA*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Avg. current draw while actively transmitting data: 68mV/15ohm = 4.5 mA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Time: ~6ms to transmit 10 data bits @ avg. current draw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Wakeup time/current: Complicated due to flaw below, upper bounds probably: &lt; 4 seconds, ~2mA avg. ish, maybe?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/>
              <a:t>Key Flaw: The Bluefruit module can only operate in peripheral mode: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Cannot initiate connections to other devices.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won’t work for chaining nodes together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Team Decision: Go ahead with this module anyway for now.  Will only transition to something else if it seems reasonable to implement. 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96375"/>
            <a:ext cx="8830876" cy="4292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205150" y="1056550"/>
            <a:ext cx="8520600" cy="3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/>
              <a:t>Goal: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Be able to acquire data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Store data to FRAM - DONE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I2C is still being problematic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demo I2C code and separate code for this sensor → need to compare them to find our issue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